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Miguel Nobre Henriques" userId="S::a2019129770@isec.pt::9c67cda7-6dc8-446a-b72b-3b1381f166c6" providerId="AD" clId="Web-{B5114573-674D-4A2C-8B7F-A1801E7940AB}"/>
    <pc:docChg chg="modSld addMainMaster delMainMaster">
      <pc:chgData name="Pedro Miguel Nobre Henriques" userId="S::a2019129770@isec.pt::9c67cda7-6dc8-446a-b72b-3b1381f166c6" providerId="AD" clId="Web-{B5114573-674D-4A2C-8B7F-A1801E7940AB}" dt="2022-01-26T17:11:48.487" v="0"/>
      <pc:docMkLst>
        <pc:docMk/>
      </pc:docMkLst>
      <pc:sldChg chg="addSp modSp mod setBg modClrScheme chgLayout">
        <pc:chgData name="Pedro Miguel Nobre Henriques" userId="S::a2019129770@isec.pt::9c67cda7-6dc8-446a-b72b-3b1381f166c6" providerId="AD" clId="Web-{B5114573-674D-4A2C-8B7F-A1801E7940AB}" dt="2022-01-26T17:11:48.487" v="0"/>
        <pc:sldMkLst>
          <pc:docMk/>
          <pc:sldMk cId="109857222" sldId="256"/>
        </pc:sldMkLst>
        <pc:spChg chg="mod">
          <ac:chgData name="Pedro Miguel Nobre Henriques" userId="S::a2019129770@isec.pt::9c67cda7-6dc8-446a-b72b-3b1381f166c6" providerId="AD" clId="Web-{B5114573-674D-4A2C-8B7F-A1801E7940AB}" dt="2022-01-26T17:11:48.487" v="0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Pedro Miguel Nobre Henriques" userId="S::a2019129770@isec.pt::9c67cda7-6dc8-446a-b72b-3b1381f166c6" providerId="AD" clId="Web-{B5114573-674D-4A2C-8B7F-A1801E7940AB}" dt="2022-01-26T17:11:48.487" v="0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Pedro Miguel Nobre Henriques" userId="S::a2019129770@isec.pt::9c67cda7-6dc8-446a-b72b-3b1381f166c6" providerId="AD" clId="Web-{B5114573-674D-4A2C-8B7F-A1801E7940AB}" dt="2022-01-26T17:11:48.487" v="0"/>
          <ac:spMkLst>
            <pc:docMk/>
            <pc:sldMk cId="109857222" sldId="256"/>
            <ac:spMk id="9" creationId="{1DB043B4-68C6-45B9-82AC-A5800EADB8DB}"/>
          </ac:spMkLst>
        </pc:spChg>
        <pc:spChg chg="add">
          <ac:chgData name="Pedro Miguel Nobre Henriques" userId="S::a2019129770@isec.pt::9c67cda7-6dc8-446a-b72b-3b1381f166c6" providerId="AD" clId="Web-{B5114573-674D-4A2C-8B7F-A1801E7940AB}" dt="2022-01-26T17:11:48.487" v="0"/>
          <ac:spMkLst>
            <pc:docMk/>
            <pc:sldMk cId="109857222" sldId="256"/>
            <ac:spMk id="11" creationId="{3C64A91D-E535-4C24-A0E3-96A3810E3FDC}"/>
          </ac:spMkLst>
        </pc:spChg>
        <pc:spChg chg="add">
          <ac:chgData name="Pedro Miguel Nobre Henriques" userId="S::a2019129770@isec.pt::9c67cda7-6dc8-446a-b72b-3b1381f166c6" providerId="AD" clId="Web-{B5114573-674D-4A2C-8B7F-A1801E7940AB}" dt="2022-01-26T17:11:48.487" v="0"/>
          <ac:spMkLst>
            <pc:docMk/>
            <pc:sldMk cId="109857222" sldId="256"/>
            <ac:spMk id="13" creationId="{26FC4867-BA3E-4F8E-AB23-684F34DF3D31}"/>
          </ac:spMkLst>
        </pc:spChg>
        <pc:picChg chg="add">
          <ac:chgData name="Pedro Miguel Nobre Henriques" userId="S::a2019129770@isec.pt::9c67cda7-6dc8-446a-b72b-3b1381f166c6" providerId="AD" clId="Web-{B5114573-674D-4A2C-8B7F-A1801E7940AB}" dt="2022-01-26T17:11:48.487" v="0"/>
          <ac:picMkLst>
            <pc:docMk/>
            <pc:sldMk cId="109857222" sldId="256"/>
            <ac:picMk id="4" creationId="{AB9EE104-6086-498B-AC64-6BD63D389E2B}"/>
          </ac:picMkLst>
        </pc:picChg>
      </pc:sldChg>
      <pc:sldMasterChg chg="del delSldLayout">
        <pc:chgData name="Pedro Miguel Nobre Henriques" userId="S::a2019129770@isec.pt::9c67cda7-6dc8-446a-b72b-3b1381f166c6" providerId="AD" clId="Web-{B5114573-674D-4A2C-8B7F-A1801E7940AB}" dt="2022-01-26T17:11:48.487" v="0"/>
        <pc:sldMasterMkLst>
          <pc:docMk/>
          <pc:sldMasterMk cId="2460954070" sldId="2147483660"/>
        </pc:sldMasterMkLst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">
        <pc:chgData name="Pedro Miguel Nobre Henriques" userId="S::a2019129770@isec.pt::9c67cda7-6dc8-446a-b72b-3b1381f166c6" providerId="AD" clId="Web-{B5114573-674D-4A2C-8B7F-A1801E7940AB}" dt="2022-01-26T17:11:48.487" v="0"/>
        <pc:sldMasterMkLst>
          <pc:docMk/>
          <pc:sldMasterMk cId="4179546173" sldId="2147483672"/>
        </pc:sldMasterMkLst>
        <pc:sldLayoutChg chg="ad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4199205866" sldId="2147483673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2083719983" sldId="2147483674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4150772746" sldId="2147483675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1245290480" sldId="2147483676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425808165" sldId="2147483677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2789684357" sldId="2147483678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1715785446" sldId="2147483679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2436335119" sldId="2147483680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1575369962" sldId="2147483681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1998541816" sldId="2147483682"/>
          </pc:sldLayoutMkLst>
        </pc:sldLayoutChg>
        <pc:sldLayoutChg chg="add replId">
          <pc:chgData name="Pedro Miguel Nobre Henriques" userId="S::a2019129770@isec.pt::9c67cda7-6dc8-446a-b72b-3b1381f166c6" providerId="AD" clId="Web-{B5114573-674D-4A2C-8B7F-A1801E7940AB}" dt="2022-01-26T17:11:48.487" v="0"/>
          <pc:sldLayoutMkLst>
            <pc:docMk/>
            <pc:sldMasterMk cId="4179546173" sldId="2147483672"/>
            <pc:sldLayoutMk cId="1648219427" sldId="2147483683"/>
          </pc:sldLayoutMkLst>
        </pc:sldLayoutChg>
      </pc:sldMasterChg>
    </pc:docChg>
  </pc:docChgLst>
</pc:chgInfo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8219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19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205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41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69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335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785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9684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290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72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Wednesday, January 26,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546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9EE104-6086-498B-AC64-6BD63D389E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9200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3951" y="549275"/>
            <a:ext cx="5437187" cy="2986234"/>
          </a:xfrm>
        </p:spPr>
        <p:txBody>
          <a:bodyPr anchor="b">
            <a:normAutofit/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03951" y="3827610"/>
            <a:ext cx="5437187" cy="2265216"/>
          </a:xfrm>
        </p:spPr>
        <p:txBody>
          <a:bodyPr>
            <a:normAutofit/>
          </a:bodyPr>
          <a:lstStyle/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LightSeedRightStep">
      <a:dk1>
        <a:srgbClr val="000000"/>
      </a:dk1>
      <a:lt1>
        <a:srgbClr val="FFFFFF"/>
      </a:lt1>
      <a:dk2>
        <a:srgbClr val="2A2441"/>
      </a:dk2>
      <a:lt2>
        <a:srgbClr val="E8E2E5"/>
      </a:lt2>
      <a:accent1>
        <a:srgbClr val="81AA98"/>
      </a:accent1>
      <a:accent2>
        <a:srgbClr val="74A9A7"/>
      </a:accent2>
      <a:accent3>
        <a:srgbClr val="83A6BC"/>
      </a:accent3>
      <a:accent4>
        <a:srgbClr val="7F8BBA"/>
      </a:accent4>
      <a:accent5>
        <a:srgbClr val="A096C6"/>
      </a:accent5>
      <a:accent6>
        <a:srgbClr val="A47FBA"/>
      </a:accent6>
      <a:hlink>
        <a:srgbClr val="AE6989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6865854A0B4E4CBEE749A5B84196E9" ma:contentTypeVersion="9" ma:contentTypeDescription="Create a new document." ma:contentTypeScope="" ma:versionID="ee1238c637987daebc31c6161611fb69">
  <xsd:schema xmlns:xsd="http://www.w3.org/2001/XMLSchema" xmlns:xs="http://www.w3.org/2001/XMLSchema" xmlns:p="http://schemas.microsoft.com/office/2006/metadata/properties" xmlns:ns2="007d160b-cb6f-4aca-b849-a9839a73c92d" xmlns:ns3="8a563730-8b25-4e4d-8308-cedfcc14f014" targetNamespace="http://schemas.microsoft.com/office/2006/metadata/properties" ma:root="true" ma:fieldsID="a0bb2ec1073b2de5aea96cfa846c0f50" ns2:_="" ns3:_="">
    <xsd:import namespace="007d160b-cb6f-4aca-b849-a9839a73c92d"/>
    <xsd:import namespace="8a563730-8b25-4e4d-8308-cedfcc14f01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7d160b-cb6f-4aca-b849-a9839a73c9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563730-8b25-4e4d-8308-cedfcc14f014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F332F2D-A082-47F8-822C-5C75DAFD81BE}">
  <ds:schemaRefs>
    <ds:schemaRef ds:uri="007d160b-cb6f-4aca-b849-a9839a73c92d"/>
    <ds:schemaRef ds:uri="8a563730-8b25-4e4d-8308-cedfcc14f01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99E228B-9102-4E42-8615-E8F9F7A858F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CDA52FA-863E-4860-9741-A5552E64BAF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3DFloatVTI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2022-01-26T17:11:34Z</dcterms:created>
  <dcterms:modified xsi:type="dcterms:W3CDTF">2022-01-26T17:12:20Z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0x010100416865854A0B4E4CBEE749A5B84196E9</vt:lpwstr>
  </property>
</Properties>
</file>

<file path=docProps/thumbnail.jpeg>
</file>